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876CA2-DC53-4747-9C22-6304F022AE9F}" v="272" dt="2022-05-08T22:19:09.6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36246574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18816832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4063135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844725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914331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32213286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12564621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41095609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88722318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7129197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264039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9340659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2815997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32250439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4637330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09514049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3337950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360024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 spd="slow">
    <p:push dir="u"/>
  </p:transition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UIbgZqQn8AE?feature=oembe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47040B7-68A8-0F03-A503-A4A8830C38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cap="none" dirty="0"/>
              <a:t>League </a:t>
            </a:r>
            <a:r>
              <a:rPr lang="hu-HU" cap="none" dirty="0" err="1"/>
              <a:t>Assistant</a:t>
            </a:r>
            <a:endParaRPr lang="hu-HU" cap="none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7AB9933-0938-FAEC-93BE-565A871FA0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err="1"/>
              <a:t>Törös</a:t>
            </a:r>
            <a:r>
              <a:rPr lang="hu-HU" dirty="0"/>
              <a:t> Gergő, Nemes Balázs 9.a</a:t>
            </a:r>
          </a:p>
        </p:txBody>
      </p:sp>
    </p:spTree>
    <p:extLst>
      <p:ext uri="{BB962C8B-B14F-4D97-AF65-F5344CB8AC3E}">
        <p14:creationId xmlns:p14="http://schemas.microsoft.com/office/powerpoint/2010/main" val="42565357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DB324-0CEE-4E16-CDAD-CE8B155395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Az </a:t>
            </a:r>
            <a:r>
              <a:rPr lang="en-US" sz="2400" dirty="0" err="1"/>
              <a:t>oldalak</a:t>
            </a:r>
            <a:r>
              <a:rPr lang="en-US" sz="2400" dirty="0"/>
              <a:t> </a:t>
            </a:r>
            <a:r>
              <a:rPr lang="en-US" sz="2400" dirty="0" err="1"/>
              <a:t>reszponzivitását</a:t>
            </a:r>
            <a:r>
              <a:rPr lang="en-US" sz="2400" dirty="0"/>
              <a:t> </a:t>
            </a:r>
            <a:r>
              <a:rPr lang="en-US" sz="2400" dirty="0" err="1"/>
              <a:t>és</a:t>
            </a:r>
            <a:r>
              <a:rPr lang="en-US" sz="2400" dirty="0"/>
              <a:t> a </a:t>
            </a:r>
            <a:r>
              <a:rPr lang="en-US" sz="2400" dirty="0" err="1"/>
              <a:t>carouseleket</a:t>
            </a:r>
            <a:r>
              <a:rPr lang="en-US" sz="2400" dirty="0"/>
              <a:t> a bootstrap </a:t>
            </a:r>
            <a:r>
              <a:rPr lang="en-US" sz="2400" dirty="0" err="1"/>
              <a:t>biztosítja</a:t>
            </a:r>
            <a:endParaRPr lang="en-US" sz="2400" dirty="0"/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FE5BEA35-6F02-336D-BE73-4546224DE9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3403" y="2232257"/>
            <a:ext cx="5094154" cy="1148054"/>
          </a:xfr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C0306BCF-8BFD-BCE6-CE6A-CDE8FE008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775" y="3616686"/>
            <a:ext cx="5076825" cy="144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23451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0068059-9097-4F05-BA38-CDD7DBF77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64A015-EDB3-4688-8B77-9255305411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5103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CD230E-73FE-62BF-95CC-CF48EB621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643467"/>
            <a:ext cx="9600217" cy="35858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7200"/>
              <a:t>Köszönjük a figyelmet</a:t>
            </a:r>
          </a:p>
        </p:txBody>
      </p:sp>
    </p:spTree>
    <p:extLst>
      <p:ext uri="{BB962C8B-B14F-4D97-AF65-F5344CB8AC3E}">
        <p14:creationId xmlns:p14="http://schemas.microsoft.com/office/powerpoint/2010/main" val="29011907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92C7BD1-0F51-C2DF-C6B8-BD4FAC93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cap="none" dirty="0" err="1"/>
              <a:t>Carousel</a:t>
            </a:r>
            <a:endParaRPr lang="hu-HU" cap="none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D508791-49BE-0DE9-7D58-618A41F883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9146266" cy="3702881"/>
          </a:xfrm>
        </p:spPr>
        <p:txBody>
          <a:bodyPr>
            <a:normAutofit/>
          </a:bodyPr>
          <a:lstStyle/>
          <a:p>
            <a:r>
              <a:rPr lang="hu-HU" sz="2800" dirty="0"/>
              <a:t>A főoldalon több helyen is latható, a karakterek </a:t>
            </a:r>
            <a:r>
              <a:rPr lang="hu-HU" sz="2800" dirty="0" err="1"/>
              <a:t>játékbeli</a:t>
            </a:r>
            <a:r>
              <a:rPr lang="hu-HU" sz="2800" dirty="0"/>
              <a:t> kinézeteinek egy részét mutatja meg.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2D8189D4-91ED-A73C-DBA0-54B002531F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78" y="3698042"/>
            <a:ext cx="7644794" cy="2448075"/>
          </a:xfrm>
        </p:spPr>
      </p:pic>
    </p:spTree>
    <p:extLst>
      <p:ext uri="{BB962C8B-B14F-4D97-AF65-F5344CB8AC3E}">
        <p14:creationId xmlns:p14="http://schemas.microsoft.com/office/powerpoint/2010/main" val="191317708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7ABCB2-9DC8-F330-EB70-4DD77684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cap="none" dirty="0"/>
              <a:t>Karakter Leírás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BA1DC33-81FD-039E-0615-FA1CECBF41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8177" y="2021207"/>
            <a:ext cx="5106004" cy="370288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hu-HU" sz="3200" dirty="0"/>
              <a:t>A hősök egy rövidített történetét írja le</a:t>
            </a:r>
          </a:p>
          <a:p>
            <a:r>
              <a:rPr lang="hu-HU" sz="1800" dirty="0"/>
              <a:t>Pld.: </a:t>
            </a:r>
          </a:p>
          <a:p>
            <a:r>
              <a:rPr lang="hu-HU" sz="1800" dirty="0" err="1"/>
              <a:t>Yasuo</a:t>
            </a:r>
            <a:br>
              <a:rPr lang="hu-HU" sz="1800" dirty="0"/>
            </a:br>
            <a:r>
              <a:rPr lang="hu-HU" sz="1800" dirty="0"/>
              <a:t>Az az álhír terjedt el róla, hogy megölte a mesterét, többek között a testvére (</a:t>
            </a:r>
            <a:r>
              <a:rPr lang="hu-HU" sz="1800" dirty="0" err="1"/>
              <a:t>Yone</a:t>
            </a:r>
            <a:r>
              <a:rPr lang="hu-HU" sz="1800" dirty="0"/>
              <a:t>)  is elhiszi, hogy ő volt a tettes. Emiatt ő </a:t>
            </a:r>
            <a:r>
              <a:rPr lang="hu-HU" sz="1800" dirty="0" err="1"/>
              <a:t>rátámadt</a:t>
            </a:r>
            <a:r>
              <a:rPr lang="hu-HU" sz="1800" dirty="0"/>
              <a:t>, </a:t>
            </a:r>
            <a:r>
              <a:rPr lang="hu-HU" sz="1800" dirty="0" err="1"/>
              <a:t>Yasuo</a:t>
            </a:r>
            <a:r>
              <a:rPr lang="hu-HU" sz="1800" dirty="0"/>
              <a:t> </a:t>
            </a:r>
            <a:r>
              <a:rPr lang="hu-HU" sz="1800" dirty="0" err="1"/>
              <a:t>pedíg</a:t>
            </a:r>
            <a:r>
              <a:rPr lang="hu-HU" sz="1800" dirty="0"/>
              <a:t> kénytelen volt megölni. Azóta fut a múltja elől. </a:t>
            </a:r>
          </a:p>
          <a:p>
            <a:endParaRPr lang="hu-HU" sz="1800" dirty="0"/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C8DE804A-D311-88EF-C373-363BD4992E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0504" y="1522823"/>
            <a:ext cx="2684477" cy="5018807"/>
          </a:xfr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BA033F9D-9062-2C25-B89A-1C6F633BBF27}"/>
              </a:ext>
            </a:extLst>
          </p:cNvPr>
          <p:cNvSpPr txBox="1"/>
          <p:nvPr/>
        </p:nvSpPr>
        <p:spPr>
          <a:xfrm>
            <a:off x="0" y="6488668"/>
            <a:ext cx="5461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https://www.youtube.com/watch?v=D4L0OkSrsI8</a:t>
            </a:r>
          </a:p>
        </p:txBody>
      </p:sp>
    </p:spTree>
    <p:extLst>
      <p:ext uri="{BB962C8B-B14F-4D97-AF65-F5344CB8AC3E}">
        <p14:creationId xmlns:p14="http://schemas.microsoft.com/office/powerpoint/2010/main" val="40690936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1FA858-0E2C-8195-094F-E18EDCF17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00" y="0"/>
            <a:ext cx="10353761" cy="1326321"/>
          </a:xfrm>
        </p:spPr>
        <p:txBody>
          <a:bodyPr/>
          <a:lstStyle/>
          <a:p>
            <a:r>
              <a:rPr lang="hu-HU" cap="none" dirty="0" err="1"/>
              <a:t>Itemek</a:t>
            </a:r>
            <a:endParaRPr lang="hu-HU" cap="none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9445042-55D3-DA94-0586-8A41751DD8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77" y="1350088"/>
            <a:ext cx="5106004" cy="3702881"/>
          </a:xfrm>
        </p:spPr>
        <p:txBody>
          <a:bodyPr>
            <a:noAutofit/>
          </a:bodyPr>
          <a:lstStyle/>
          <a:p>
            <a:r>
              <a:rPr lang="hu-HU" sz="2400" dirty="0"/>
              <a:t>Egy kezdő </a:t>
            </a:r>
            <a:r>
              <a:rPr lang="hu-HU" sz="2400" dirty="0" err="1"/>
              <a:t>LoL</a:t>
            </a:r>
            <a:r>
              <a:rPr lang="hu-HU" sz="2400" dirty="0"/>
              <a:t> játékosnak a két legbonyolultabbnak tűnő dolog a játékban a benne lévő </a:t>
            </a:r>
            <a:r>
              <a:rPr lang="hu-HU" sz="2400" dirty="0" err="1"/>
              <a:t>itemek</a:t>
            </a:r>
            <a:r>
              <a:rPr lang="hu-HU" sz="2400" dirty="0"/>
              <a:t>, rúnák.</a:t>
            </a:r>
            <a:br>
              <a:rPr lang="hu-HU" sz="2400" dirty="0"/>
            </a:br>
            <a:r>
              <a:rPr lang="hu-HU" sz="2400" dirty="0"/>
              <a:t>Ez az oldal segít egy kezdőnek abban, hogy mit építsen a játék alatt, játék előtt.</a:t>
            </a:r>
          </a:p>
          <a:p>
            <a:r>
              <a:rPr lang="hu-HU" sz="2400" dirty="0"/>
              <a:t>A legtöbb </a:t>
            </a:r>
            <a:r>
              <a:rPr lang="hu-HU" sz="2400" dirty="0" err="1"/>
              <a:t>item</a:t>
            </a:r>
            <a:r>
              <a:rPr lang="hu-HU" sz="2400" dirty="0"/>
              <a:t> az oldal végén wiki linkel fel van sorolva, ha esetleg kíváncsi lennél arra, melyik mit tud.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1D5AEAA4-F02E-E607-078B-D373A89600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2272" y="1"/>
            <a:ext cx="2497596" cy="6857999"/>
          </a:xfrm>
        </p:spPr>
      </p:pic>
    </p:spTree>
    <p:extLst>
      <p:ext uri="{BB962C8B-B14F-4D97-AF65-F5344CB8AC3E}">
        <p14:creationId xmlns:p14="http://schemas.microsoft.com/office/powerpoint/2010/main" val="314266509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972BC351-F928-BFB9-16C2-BB622479E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84" y="554487"/>
            <a:ext cx="10813409" cy="57490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9258138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2AB6BA-EFEE-4BAC-6A6E-617EEB434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rúnák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CED02A1-8C73-BBB0-FFA2-6D502612986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hu-HU" sz="2400" dirty="0"/>
              <a:t>A másik legnehezebb és fontosabb dolog a rúnák. Ezek minden bajnoknak személyre szabhatók a mérkőzés kezdete előtt, ebben is segítséget nyújtunk.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2DF4996-B69B-EF18-0537-105E15070C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7962" t="2205" r="11528" b="-157"/>
          <a:stretch/>
        </p:blipFill>
        <p:spPr>
          <a:xfrm>
            <a:off x="8855958" y="506955"/>
            <a:ext cx="2504493" cy="5931586"/>
          </a:xfrm>
        </p:spPr>
      </p:pic>
    </p:spTree>
    <p:extLst>
      <p:ext uri="{BB962C8B-B14F-4D97-AF65-F5344CB8AC3E}">
        <p14:creationId xmlns:p14="http://schemas.microsoft.com/office/powerpoint/2010/main" val="4205082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B6BA6-29D8-8F6F-5337-B344C55E8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819137"/>
            <a:ext cx="10353761" cy="9403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Irelia rúnaoldala</a:t>
            </a:r>
          </a:p>
        </p:txBody>
      </p:sp>
      <p:pic>
        <p:nvPicPr>
          <p:cNvPr id="5" name="Picture 5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F8AAC483-7E5F-2A72-B136-73A5B1D54A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774755" y="643466"/>
            <a:ext cx="8634140" cy="392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61161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63AF8-8B52-BED3-98F9-C8006ADD07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607128"/>
            <a:ext cx="9943419" cy="37028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Ha </a:t>
            </a:r>
            <a:r>
              <a:rPr lang="en-US" sz="2400" dirty="0" err="1"/>
              <a:t>esetleg</a:t>
            </a:r>
            <a:r>
              <a:rPr lang="en-US" sz="2400" dirty="0"/>
              <a:t> </a:t>
            </a:r>
            <a:r>
              <a:rPr lang="en-US" sz="2400" dirty="0" err="1"/>
              <a:t>kísérletezni</a:t>
            </a:r>
            <a:r>
              <a:rPr lang="en-US" sz="2400" dirty="0"/>
              <a:t> </a:t>
            </a:r>
            <a:r>
              <a:rPr lang="en-US" sz="2400" dirty="0" err="1"/>
              <a:t>támad</a:t>
            </a:r>
            <a:r>
              <a:rPr lang="en-US" sz="2400" dirty="0"/>
              <a:t> </a:t>
            </a:r>
            <a:r>
              <a:rPr lang="en-US" sz="2400" dirty="0" err="1"/>
              <a:t>kedved</a:t>
            </a:r>
            <a:r>
              <a:rPr lang="en-US" sz="2400" dirty="0"/>
              <a:t>, </a:t>
            </a:r>
            <a:r>
              <a:rPr lang="en-US" sz="2400" dirty="0" err="1"/>
              <a:t>akkor</a:t>
            </a:r>
            <a:r>
              <a:rPr lang="en-US" sz="2400" dirty="0"/>
              <a:t> is </a:t>
            </a:r>
            <a:r>
              <a:rPr lang="en-US" sz="2400" dirty="0" err="1"/>
              <a:t>választhatod</a:t>
            </a:r>
            <a:r>
              <a:rPr lang="en-US" sz="2400" dirty="0"/>
              <a:t> a mi </a:t>
            </a:r>
            <a:r>
              <a:rPr lang="en-US" sz="2400" dirty="0" err="1"/>
              <a:t>oldalunkat</a:t>
            </a:r>
            <a:r>
              <a:rPr lang="en-US" sz="2400" dirty="0"/>
              <a:t>, </a:t>
            </a:r>
            <a:r>
              <a:rPr lang="en-US" sz="2400" dirty="0" err="1"/>
              <a:t>ugyanis</a:t>
            </a:r>
            <a:r>
              <a:rPr lang="en-US" sz="2400" dirty="0"/>
              <a:t> </a:t>
            </a:r>
            <a:r>
              <a:rPr lang="en-US" sz="2400" dirty="0" err="1"/>
              <a:t>saját</a:t>
            </a:r>
            <a:r>
              <a:rPr lang="en-US" sz="2400" dirty="0"/>
              <a:t> </a:t>
            </a:r>
            <a:r>
              <a:rPr lang="en-US" sz="2400" dirty="0" err="1"/>
              <a:t>magad</a:t>
            </a:r>
            <a:r>
              <a:rPr lang="en-US" sz="2400" dirty="0"/>
              <a:t> is </a:t>
            </a:r>
            <a:r>
              <a:rPr lang="en-US" sz="2400" dirty="0" err="1"/>
              <a:t>összeállíthatsz</a:t>
            </a:r>
            <a:r>
              <a:rPr lang="en-US" sz="2400" dirty="0"/>
              <a:t> </a:t>
            </a:r>
            <a:r>
              <a:rPr lang="en-US" sz="2400" dirty="0" err="1"/>
              <a:t>egy</a:t>
            </a:r>
            <a:r>
              <a:rPr lang="en-US" sz="2400" dirty="0"/>
              <a:t> </a:t>
            </a:r>
            <a:r>
              <a:rPr lang="en-US" sz="2400" dirty="0" err="1"/>
              <a:t>egyedi</a:t>
            </a:r>
            <a:r>
              <a:rPr lang="en-US" sz="2400" dirty="0"/>
              <a:t> </a:t>
            </a:r>
            <a:r>
              <a:rPr lang="en-US" sz="2400" dirty="0" err="1"/>
              <a:t>rúnaoldalt</a:t>
            </a:r>
            <a:endParaRPr lang="en-US" sz="2400" dirty="0"/>
          </a:p>
        </p:txBody>
      </p:sp>
      <p:pic>
        <p:nvPicPr>
          <p:cNvPr id="6" name="Online Media 5" title="Runes">
            <a:hlinkClick r:id="" action="ppaction://media"/>
            <a:extLst>
              <a:ext uri="{FF2B5EF4-FFF2-40B4-BE49-F238E27FC236}">
                <a16:creationId xmlns:a16="http://schemas.microsoft.com/office/drawing/2014/main" id="{94CE576C-D342-75AB-7C1E-2FFEC4793C6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334225" y="2283004"/>
            <a:ext cx="7380856" cy="416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66514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7057B-0272-357C-680D-C9362078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felszín</a:t>
            </a:r>
            <a:r>
              <a:rPr lang="en-US" dirty="0"/>
              <a:t> </a:t>
            </a:r>
            <a:r>
              <a:rPr lang="en-US" dirty="0" err="1"/>
              <a:t>alatt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95642-373E-1030-EB02-09574F6628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A </a:t>
            </a:r>
            <a:r>
              <a:rPr lang="en-US" sz="2400" dirty="0" err="1"/>
              <a:t>rúnák</a:t>
            </a:r>
            <a:r>
              <a:rPr lang="en-US" sz="2400" dirty="0"/>
              <a:t> </a:t>
            </a:r>
            <a:r>
              <a:rPr lang="en-US" sz="2400" dirty="0" err="1"/>
              <a:t>váltogatásához</a:t>
            </a:r>
            <a:r>
              <a:rPr lang="en-US" sz="2400" dirty="0"/>
              <a:t> </a:t>
            </a:r>
            <a:r>
              <a:rPr lang="en-US" sz="2400" dirty="0" err="1"/>
              <a:t>javascriptet</a:t>
            </a:r>
            <a:r>
              <a:rPr lang="en-US" sz="2400" dirty="0"/>
              <a:t> </a:t>
            </a:r>
            <a:r>
              <a:rPr lang="en-US" sz="2400" dirty="0" err="1"/>
              <a:t>használtunk</a:t>
            </a:r>
            <a:endParaRPr lang="en-US" sz="2400" dirty="0"/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4FFB1B54-D88A-B643-8532-8DCAC7FB17F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35178" y="1931184"/>
            <a:ext cx="6218104" cy="3740926"/>
          </a:xfrm>
        </p:spPr>
      </p:pic>
    </p:spTree>
    <p:extLst>
      <p:ext uri="{BB962C8B-B14F-4D97-AF65-F5344CB8AC3E}">
        <p14:creationId xmlns:p14="http://schemas.microsoft.com/office/powerpoint/2010/main" val="1619487757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TM04033921[[fn=Damaszt]]</Template>
  <TotalTime>29</TotalTime>
  <Words>157</Words>
  <Application>Microsoft Office PowerPoint</Application>
  <PresentationFormat>Widescreen</PresentationFormat>
  <Paragraphs>12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Damask</vt:lpstr>
      <vt:lpstr>League Assistant</vt:lpstr>
      <vt:lpstr>Carousel</vt:lpstr>
      <vt:lpstr>Karakter Leírás</vt:lpstr>
      <vt:lpstr>Itemek</vt:lpstr>
      <vt:lpstr>PowerPoint Presentation</vt:lpstr>
      <vt:lpstr>rúnák</vt:lpstr>
      <vt:lpstr>Irelia rúnaoldala</vt:lpstr>
      <vt:lpstr>PowerPoint Presentation</vt:lpstr>
      <vt:lpstr>A felszín alatt</vt:lpstr>
      <vt:lpstr>PowerPoint Presentation</vt:lpstr>
      <vt:lpstr>Köszönjük a figyelmet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League Assistant</dc:title>
  <dc:creator>Kálmán Nemes</dc:creator>
  <cp:lastModifiedBy>Kálmán Nemes</cp:lastModifiedBy>
  <cp:revision>95</cp:revision>
  <dcterms:created xsi:type="dcterms:W3CDTF">2022-05-08T19:59:30Z</dcterms:created>
  <dcterms:modified xsi:type="dcterms:W3CDTF">2022-05-08T22:20:31Z</dcterms:modified>
</cp:coreProperties>
</file>

<file path=docProps/thumbnail.jpeg>
</file>